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0F1A5A-EC7B-47FF-A414-4B74D8ACA0F8}" type="datetimeFigureOut">
              <a:rPr lang="es-MX" smtClean="0"/>
              <a:pPr/>
              <a:t>17/08/2012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8922C-FAE9-4F08-80D9-C8CD73C89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1A5A-EC7B-47FF-A414-4B74D8ACA0F8}" type="datetimeFigureOut">
              <a:rPr lang="es-MX" smtClean="0"/>
              <a:t>17/08/2012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922C-FAE9-4F08-80D9-C8CD73C8967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80F1A5A-EC7B-47FF-A414-4B74D8ACA0F8}" type="datetimeFigureOut">
              <a:rPr lang="es-MX" smtClean="0"/>
              <a:pPr/>
              <a:t>17/08/2012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4F8922C-FAE9-4F08-80D9-C8CD73C896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s-MX" dirty="0" smtClean="0"/>
              <a:t>Tarea 2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Nuevas Tecnologías 1</a:t>
            </a:r>
          </a:p>
          <a:p>
            <a:r>
              <a:rPr lang="es-MX" dirty="0" smtClean="0"/>
              <a:t>M.D. Nelly del C. Cordova Palomeque.</a:t>
            </a:r>
            <a:endParaRPr lang="es-MX" dirty="0"/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4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AutoNum type="arabicPeriod"/>
            </a:pPr>
            <a:r>
              <a:rPr lang="es-MX" dirty="0" smtClean="0"/>
              <a:t>Abrir un archivo de </a:t>
            </a:r>
            <a:r>
              <a:rPr lang="es-MX" dirty="0" err="1" smtClean="0"/>
              <a:t>word</a:t>
            </a:r>
            <a:r>
              <a:rPr lang="es-MX" dirty="0" smtClean="0"/>
              <a:t> y analizar la barra de herramientas.</a:t>
            </a:r>
          </a:p>
          <a:p>
            <a:pPr>
              <a:buAutoNum type="arabicPeriod"/>
            </a:pPr>
            <a:r>
              <a:rPr lang="es-MX" dirty="0" smtClean="0"/>
              <a:t>Escribir una texto sobre la importancia de la tecnología, utilizando los siguientes elementos:</a:t>
            </a:r>
          </a:p>
          <a:p>
            <a:pPr>
              <a:buAutoNum type="alphaLcParenR"/>
            </a:pPr>
            <a:r>
              <a:rPr lang="es-MX" dirty="0" smtClean="0"/>
              <a:t>Tipos de textos variados</a:t>
            </a:r>
          </a:p>
          <a:p>
            <a:pPr>
              <a:buAutoNum type="alphaLcParenR"/>
            </a:pPr>
            <a:r>
              <a:rPr lang="es-MX" dirty="0" smtClean="0"/>
              <a:t>Color de letras</a:t>
            </a:r>
          </a:p>
          <a:p>
            <a:pPr>
              <a:buAutoNum type="alphaLcParenR"/>
            </a:pPr>
            <a:r>
              <a:rPr lang="es-MX" dirty="0" smtClean="0"/>
              <a:t>Diseño de páginas </a:t>
            </a:r>
          </a:p>
          <a:p>
            <a:pPr>
              <a:buAutoNum type="alphaLcParenR"/>
            </a:pPr>
            <a:r>
              <a:rPr lang="es-MX" dirty="0" smtClean="0"/>
              <a:t>Color de página</a:t>
            </a:r>
          </a:p>
          <a:p>
            <a:pPr>
              <a:buAutoNum type="alphaLcParenR"/>
            </a:pPr>
            <a:r>
              <a:rPr lang="es-MX" dirty="0" smtClean="0"/>
              <a:t>Borde de página</a:t>
            </a:r>
          </a:p>
          <a:p>
            <a:pPr>
              <a:buAutoNum type="alphaLcParenR"/>
            </a:pPr>
            <a:r>
              <a:rPr lang="es-MX" dirty="0" smtClean="0"/>
              <a:t>Insertar portada </a:t>
            </a:r>
          </a:p>
          <a:p>
            <a:pPr>
              <a:buAutoNum type="alphaLcParenR"/>
            </a:pPr>
            <a:r>
              <a:rPr lang="es-MX" dirty="0" smtClean="0"/>
              <a:t>Imagen</a:t>
            </a:r>
          </a:p>
          <a:p>
            <a:pPr>
              <a:buAutoNum type="alphaLcParenR"/>
            </a:pPr>
            <a:r>
              <a:rPr lang="es-MX" dirty="0" smtClean="0"/>
              <a:t>Encabezado y pie de página.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3. Participar en el blog de la página. Aparecerá disponible a partir del </a:t>
            </a:r>
            <a:r>
              <a:rPr lang="es-MX" dirty="0" err="1" smtClean="0"/>
              <a:t>sabado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Y el texto para el miércoles  22 de Agosto. Se revisan el jueves 23.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87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Primavera</Template>
  <TotalTime>49</TotalTime>
  <Words>101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Spring</vt:lpstr>
      <vt:lpstr>Tarea 2</vt:lpstr>
      <vt:lpstr>Actividades</vt:lpstr>
    </vt:vector>
  </TitlesOfParts>
  <Company>ACORPAL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Nelly</dc:creator>
  <cp:lastModifiedBy>Nelly</cp:lastModifiedBy>
  <cp:revision>4</cp:revision>
  <dcterms:created xsi:type="dcterms:W3CDTF">2012-08-17T15:53:25Z</dcterms:created>
  <dcterms:modified xsi:type="dcterms:W3CDTF">2012-08-17T16:42:42Z</dcterms:modified>
</cp:coreProperties>
</file>