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54" y="3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924EFCA5-89B9-46DA-BC12-C8AD58692526}" type="datetimeFigureOut">
              <a:rPr lang="es-MX" smtClean="0"/>
              <a:t>20/08/2012</a:t>
            </a:fld>
            <a:endParaRPr lang="es-MX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s-MX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FBD133D2-6FBA-49AD-805B-4729B032EB31}" type="slidenum">
              <a:rPr lang="es-MX" smtClean="0"/>
              <a:t>‹Nº›</a:t>
            </a:fld>
            <a:endParaRPr lang="es-MX"/>
          </a:p>
        </p:txBody>
      </p:sp>
      <p:sp>
        <p:nvSpPr>
          <p:cNvPr id="21" name="20 Rectángulo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32 Rectángulo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Rectángulo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31 Rectángulo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EFCA5-89B9-46DA-BC12-C8AD58692526}" type="datetimeFigureOut">
              <a:rPr lang="es-MX" smtClean="0"/>
              <a:t>20/08/2012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133D2-6FBA-49AD-805B-4729B032EB31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EFCA5-89B9-46DA-BC12-C8AD58692526}" type="datetimeFigureOut">
              <a:rPr lang="es-MX" smtClean="0"/>
              <a:t>20/08/2012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133D2-6FBA-49AD-805B-4729B032EB31}" type="slidenum">
              <a:rPr lang="es-MX" smtClean="0"/>
              <a:t>‹Nº›</a:t>
            </a:fld>
            <a:endParaRPr lang="es-MX"/>
          </a:p>
        </p:txBody>
      </p:sp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Triángulo isósceles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EFCA5-89B9-46DA-BC12-C8AD58692526}" type="datetimeFigureOut">
              <a:rPr lang="es-MX" smtClean="0"/>
              <a:t>20/08/2012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133D2-6FBA-49AD-805B-4729B032EB31}" type="slidenum">
              <a:rPr lang="es-MX" smtClean="0"/>
              <a:t>‹Nº›</a:t>
            </a:fld>
            <a:endParaRPr lang="es-MX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924EFCA5-89B9-46DA-BC12-C8AD58692526}" type="datetimeFigureOut">
              <a:rPr lang="es-MX" smtClean="0"/>
              <a:t>20/08/2012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FBD133D2-6FBA-49AD-805B-4729B032EB31}" type="slidenum">
              <a:rPr lang="es-MX" smtClean="0"/>
              <a:t>‹Nº›</a:t>
            </a:fld>
            <a:endParaRPr lang="es-MX"/>
          </a:p>
        </p:txBody>
      </p:sp>
      <p:sp>
        <p:nvSpPr>
          <p:cNvPr id="7" name="6 Rectángulo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EFCA5-89B9-46DA-BC12-C8AD58692526}" type="datetimeFigureOut">
              <a:rPr lang="es-MX" smtClean="0"/>
              <a:t>20/08/2012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133D2-6FBA-49AD-805B-4729B032EB31}" type="slidenum">
              <a:rPr lang="es-MX" smtClean="0"/>
              <a:t>‹Nº›</a:t>
            </a:fld>
            <a:endParaRPr lang="es-MX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EFCA5-89B9-46DA-BC12-C8AD58692526}" type="datetimeFigureOut">
              <a:rPr lang="es-MX" smtClean="0"/>
              <a:t>20/08/2012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133D2-6FBA-49AD-805B-4729B032EB31}" type="slidenum">
              <a:rPr lang="es-MX" smtClean="0"/>
              <a:t>‹Nº›</a:t>
            </a:fld>
            <a:endParaRPr lang="es-MX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EFCA5-89B9-46DA-BC12-C8AD58692526}" type="datetimeFigureOut">
              <a:rPr lang="es-MX" smtClean="0"/>
              <a:t>20/08/2012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133D2-6FBA-49AD-805B-4729B032EB31}" type="slidenum">
              <a:rPr lang="es-MX" smtClean="0"/>
              <a:t>‹Nº›</a:t>
            </a:fld>
            <a:endParaRPr lang="es-MX"/>
          </a:p>
        </p:txBody>
      </p:sp>
      <p:sp>
        <p:nvSpPr>
          <p:cNvPr id="6" name="5 Triángulo isósceles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EFCA5-89B9-46DA-BC12-C8AD58692526}" type="datetimeFigureOut">
              <a:rPr lang="es-MX" smtClean="0"/>
              <a:t>20/08/2012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133D2-6FBA-49AD-805B-4729B032EB31}" type="slidenum">
              <a:rPr lang="es-MX" smtClean="0"/>
              <a:t>‹Nº›</a:t>
            </a:fld>
            <a:endParaRPr lang="es-MX"/>
          </a:p>
        </p:txBody>
      </p:sp>
      <p:sp>
        <p:nvSpPr>
          <p:cNvPr id="5" name="4 Conector recto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Triángulo isósceles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EFCA5-89B9-46DA-BC12-C8AD58692526}" type="datetimeFigureOut">
              <a:rPr lang="es-MX" smtClean="0"/>
              <a:t>20/08/2012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133D2-6FBA-49AD-805B-4729B032EB31}" type="slidenum">
              <a:rPr lang="es-MX" smtClean="0"/>
              <a:t>‹Nº›</a:t>
            </a:fld>
            <a:endParaRPr lang="es-MX"/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Conector recto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Triángulo isósceles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Marcador de contenido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EFCA5-89B9-46DA-BC12-C8AD58692526}" type="datetimeFigureOut">
              <a:rPr lang="es-MX" smtClean="0"/>
              <a:t>20/08/2012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133D2-6FBA-49AD-805B-4729B032EB31}" type="slidenum">
              <a:rPr lang="es-MX" smtClean="0"/>
              <a:t>‹Nº›</a:t>
            </a:fld>
            <a:endParaRPr lang="es-MX"/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Triángulo isósceles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24EFCA5-89B9-46DA-BC12-C8AD58692526}" type="datetimeFigureOut">
              <a:rPr lang="es-MX" smtClean="0"/>
              <a:t>20/08/2012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s-MX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BD133D2-6FBA-49AD-805B-4729B032EB31}" type="slidenum">
              <a:rPr lang="es-MX" smtClean="0"/>
              <a:t>‹Nº›</a:t>
            </a:fld>
            <a:endParaRPr lang="es-MX"/>
          </a:p>
        </p:txBody>
      </p:sp>
      <p:sp>
        <p:nvSpPr>
          <p:cNvPr id="28" name="27 Conector recto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Conector recto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Triángulo isósceles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 err="1" smtClean="0"/>
              <a:t>Spelling</a:t>
            </a:r>
            <a:r>
              <a:rPr lang="es-MX" dirty="0" smtClean="0"/>
              <a:t> </a:t>
            </a:r>
            <a:r>
              <a:rPr lang="es-MX" dirty="0" err="1" smtClean="0"/>
              <a:t>bee</a:t>
            </a:r>
            <a:r>
              <a:rPr lang="es-MX" dirty="0" smtClean="0"/>
              <a:t>…</a:t>
            </a:r>
            <a:endParaRPr lang="es-MX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s-MX" dirty="0" smtClean="0"/>
              <a:t>English </a:t>
            </a:r>
            <a:r>
              <a:rPr lang="es-MX" dirty="0" err="1" smtClean="0"/>
              <a:t>class</a:t>
            </a:r>
            <a:r>
              <a:rPr lang="es-MX" dirty="0" smtClean="0"/>
              <a:t> </a:t>
            </a:r>
          </a:p>
          <a:p>
            <a:r>
              <a:rPr lang="es-MX" dirty="0" err="1" smtClean="0"/>
              <a:t>Second</a:t>
            </a:r>
            <a:r>
              <a:rPr lang="es-MX" dirty="0"/>
              <a:t> </a:t>
            </a:r>
            <a:r>
              <a:rPr lang="es-MX" dirty="0" smtClean="0"/>
              <a:t> </a:t>
            </a:r>
            <a:r>
              <a:rPr lang="es-MX" dirty="0" err="1" smtClean="0"/>
              <a:t>week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290630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err="1" smtClean="0"/>
              <a:t>How</a:t>
            </a:r>
            <a:r>
              <a:rPr lang="es-MX" dirty="0" smtClean="0"/>
              <a:t> do </a:t>
            </a:r>
            <a:r>
              <a:rPr lang="es-MX" dirty="0" err="1" smtClean="0"/>
              <a:t>you</a:t>
            </a:r>
            <a:r>
              <a:rPr lang="es-MX" dirty="0" smtClean="0"/>
              <a:t> </a:t>
            </a:r>
            <a:r>
              <a:rPr lang="es-MX" dirty="0" err="1" smtClean="0"/>
              <a:t>spell</a:t>
            </a:r>
            <a:r>
              <a:rPr lang="es-MX" dirty="0" smtClean="0"/>
              <a:t>?</a:t>
            </a:r>
            <a:endParaRPr lang="es-MX" dirty="0"/>
          </a:p>
        </p:txBody>
      </p:sp>
      <p:graphicFrame>
        <p:nvGraphicFramePr>
          <p:cNvPr id="7" name="6 Marcador de contenido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144271101"/>
              </p:ext>
            </p:extLst>
          </p:nvPr>
        </p:nvGraphicFramePr>
        <p:xfrm>
          <a:off x="395536" y="2204864"/>
          <a:ext cx="7704855" cy="2763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40971"/>
                <a:gridCol w="1540971"/>
                <a:gridCol w="1540971"/>
                <a:gridCol w="1540971"/>
                <a:gridCol w="1540971"/>
              </a:tblGrid>
              <a:tr h="370840">
                <a:tc>
                  <a:txBody>
                    <a:bodyPr/>
                    <a:lstStyle/>
                    <a:p>
                      <a:r>
                        <a:rPr lang="es-MX" dirty="0" err="1" smtClean="0"/>
                        <a:t>Participants</a:t>
                      </a:r>
                      <a:r>
                        <a:rPr lang="es-MX" baseline="0" dirty="0" smtClean="0"/>
                        <a:t> 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err="1" smtClean="0"/>
                        <a:t>Yamilet</a:t>
                      </a:r>
                      <a:r>
                        <a:rPr lang="es-MX" dirty="0" smtClean="0"/>
                        <a:t> 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err="1" smtClean="0"/>
                        <a:t>Veronica</a:t>
                      </a:r>
                      <a:r>
                        <a:rPr lang="es-MX" dirty="0" smtClean="0"/>
                        <a:t> 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Magnolia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err="1" smtClean="0"/>
                        <a:t>Jesus</a:t>
                      </a:r>
                      <a:endParaRPr lang="es-MX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b="1" dirty="0" err="1" smtClean="0"/>
                        <a:t>Words</a:t>
                      </a:r>
                      <a:r>
                        <a:rPr lang="es-MX" b="1" dirty="0" smtClean="0"/>
                        <a:t> </a:t>
                      </a:r>
                      <a:endParaRPr lang="es-MX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es-MX" b="0" dirty="0" err="1" smtClean="0"/>
                        <a:t>Animals</a:t>
                      </a:r>
                      <a:r>
                        <a:rPr lang="es-MX" b="0" dirty="0" smtClean="0"/>
                        <a:t> </a:t>
                      </a:r>
                      <a:endParaRPr lang="es-MX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err="1" smtClean="0"/>
                        <a:t>lion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err="1" smtClean="0"/>
                        <a:t>elephant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Guacamaya</a:t>
                      </a:r>
                    </a:p>
                    <a:p>
                      <a:r>
                        <a:rPr lang="es-MX" dirty="0" err="1" smtClean="0"/>
                        <a:t>papagallio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err="1" smtClean="0"/>
                        <a:t>dog</a:t>
                      </a:r>
                      <a:endParaRPr lang="es-MX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es-MX" b="0" dirty="0" err="1" smtClean="0"/>
                        <a:t>Objects</a:t>
                      </a:r>
                      <a:r>
                        <a:rPr lang="es-MX" b="0" baseline="0" dirty="0" smtClean="0"/>
                        <a:t> in </a:t>
                      </a:r>
                      <a:r>
                        <a:rPr lang="es-MX" b="0" baseline="0" dirty="0" err="1" smtClean="0"/>
                        <a:t>the</a:t>
                      </a:r>
                      <a:r>
                        <a:rPr lang="es-MX" b="0" baseline="0" dirty="0" smtClean="0"/>
                        <a:t> </a:t>
                      </a:r>
                      <a:r>
                        <a:rPr lang="es-MX" b="0" baseline="0" dirty="0" err="1" smtClean="0"/>
                        <a:t>classroom</a:t>
                      </a:r>
                      <a:endParaRPr lang="es-MX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err="1" smtClean="0"/>
                        <a:t>book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err="1" smtClean="0"/>
                        <a:t>table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err="1" smtClean="0"/>
                        <a:t>pencil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err="1" smtClean="0"/>
                        <a:t>chair</a:t>
                      </a:r>
                      <a:endParaRPr lang="es-MX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es-MX" b="0" dirty="0" err="1" smtClean="0"/>
                        <a:t>Numbers</a:t>
                      </a:r>
                      <a:r>
                        <a:rPr lang="es-MX" b="0" dirty="0" smtClean="0"/>
                        <a:t> </a:t>
                      </a:r>
                      <a:endParaRPr lang="es-MX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err="1" smtClean="0"/>
                        <a:t>eight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err="1" smtClean="0"/>
                        <a:t>two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err="1" smtClean="0"/>
                        <a:t>six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err="1" smtClean="0"/>
                        <a:t>four</a:t>
                      </a:r>
                      <a:endParaRPr lang="es-MX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b="1" dirty="0" smtClean="0"/>
                        <a:t>Total</a:t>
                      </a:r>
                      <a:r>
                        <a:rPr lang="es-MX" b="1" baseline="0" dirty="0" smtClean="0"/>
                        <a:t>  </a:t>
                      </a:r>
                      <a:r>
                        <a:rPr lang="es-MX" b="1" baseline="0" dirty="0" err="1" smtClean="0"/>
                        <a:t>Points</a:t>
                      </a:r>
                      <a:r>
                        <a:rPr lang="es-MX" b="1" baseline="0" dirty="0" smtClean="0"/>
                        <a:t> </a:t>
                      </a:r>
                      <a:endParaRPr lang="es-MX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60572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en">
  <a:themeElements>
    <a:clrScheme name="Orige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e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rige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18</TotalTime>
  <Words>39</Words>
  <Application>Microsoft Office PowerPoint</Application>
  <PresentationFormat>Presentación en pantalla (4:3)</PresentationFormat>
  <Paragraphs>27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Origen</vt:lpstr>
      <vt:lpstr>Spelling bee…</vt:lpstr>
      <vt:lpstr>How do you spell?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Spelling bee…</dc:title>
  <dc:creator>vinculacion</dc:creator>
  <cp:lastModifiedBy>vinculacion</cp:lastModifiedBy>
  <cp:revision>2</cp:revision>
  <dcterms:created xsi:type="dcterms:W3CDTF">2012-08-20T18:36:10Z</dcterms:created>
  <dcterms:modified xsi:type="dcterms:W3CDTF">2012-08-20T18:54:45Z</dcterms:modified>
</cp:coreProperties>
</file>