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714E0-B1BF-4E4A-9F59-2307E4B2A87E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093E4-6538-4631-9675-2670B25BFA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719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err="1" smtClean="0"/>
              <a:t>Night</a:t>
            </a:r>
            <a:r>
              <a:rPr lang="es-MX" dirty="0" smtClean="0"/>
              <a:t> mares-pesadillas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093E4-6538-4631-9675-2670B25BFA66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754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940701A-D535-41F2-AEE6-E767CB211993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D473432-85F8-4222-98C0-A9502632FA3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3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PRESENT CONTINUOUS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ACTIONS IN THE MOMENT</a:t>
            </a:r>
          </a:p>
          <a:p>
            <a:pPr marL="68580" indent="0">
              <a:buNone/>
            </a:pPr>
            <a:endParaRPr lang="es-MX" b="1" dirty="0" smtClean="0"/>
          </a:p>
          <a:p>
            <a:pPr marL="68580" indent="0">
              <a:buNone/>
            </a:pPr>
            <a:r>
              <a:rPr lang="es-MX" b="1" dirty="0" smtClean="0"/>
              <a:t>FOR EXAMPLE.</a:t>
            </a:r>
          </a:p>
          <a:p>
            <a:r>
              <a:rPr lang="es-MX" b="1" dirty="0" smtClean="0"/>
              <a:t>I am jumping </a:t>
            </a:r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  <a:r>
              <a:rPr lang="es-MX" b="1" dirty="0" err="1" smtClean="0"/>
              <a:t>rope</a:t>
            </a:r>
            <a:endParaRPr lang="es-MX" b="1" dirty="0" smtClean="0"/>
          </a:p>
          <a:p>
            <a:r>
              <a:rPr lang="es-MX" b="1" dirty="0" err="1" smtClean="0"/>
              <a:t>Yamilet</a:t>
            </a:r>
            <a:r>
              <a:rPr lang="es-MX" b="1" dirty="0" smtClean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sleeping</a:t>
            </a:r>
          </a:p>
          <a:p>
            <a:r>
              <a:rPr lang="es-MX" b="1" dirty="0" smtClean="0"/>
              <a:t>Magnolia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washing</a:t>
            </a:r>
            <a:endParaRPr lang="es-MX" b="1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69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Simple </a:t>
            </a:r>
            <a:r>
              <a:rPr lang="es-MX" b="1" dirty="0" err="1" smtClean="0"/>
              <a:t>present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b="1" dirty="0" smtClean="0"/>
          </a:p>
          <a:p>
            <a:r>
              <a:rPr lang="es-MX" b="1" dirty="0" err="1" smtClean="0"/>
              <a:t>Daily</a:t>
            </a:r>
            <a:r>
              <a:rPr lang="es-MX" b="1" dirty="0" smtClean="0"/>
              <a:t> </a:t>
            </a:r>
            <a:r>
              <a:rPr lang="es-MX" b="1" dirty="0" err="1" smtClean="0"/>
              <a:t>routines</a:t>
            </a:r>
            <a:r>
              <a:rPr lang="es-MX" b="1" dirty="0" smtClean="0"/>
              <a:t> and </a:t>
            </a:r>
            <a:r>
              <a:rPr lang="es-MX" b="1" dirty="0" err="1" smtClean="0"/>
              <a:t>habits</a:t>
            </a:r>
            <a:endParaRPr lang="es-MX" b="1" dirty="0" smtClean="0"/>
          </a:p>
          <a:p>
            <a:pPr marL="68580" indent="0">
              <a:buNone/>
            </a:pPr>
            <a:r>
              <a:rPr lang="es-MX" b="1" dirty="0" err="1" smtClean="0"/>
              <a:t>For</a:t>
            </a:r>
            <a:r>
              <a:rPr lang="es-MX" b="1" dirty="0" smtClean="0"/>
              <a:t> </a:t>
            </a:r>
            <a:r>
              <a:rPr lang="es-MX" b="1" dirty="0" err="1" smtClean="0"/>
              <a:t>examples</a:t>
            </a:r>
            <a:r>
              <a:rPr lang="es-MX" b="1" dirty="0" smtClean="0"/>
              <a:t>:</a:t>
            </a:r>
          </a:p>
          <a:p>
            <a:pPr marL="68580" indent="0">
              <a:buNone/>
            </a:pPr>
            <a:endParaRPr lang="es-MX" b="1" dirty="0"/>
          </a:p>
          <a:p>
            <a:r>
              <a:rPr lang="es-MX" b="1" dirty="0" err="1" smtClean="0"/>
              <a:t>Yamilet</a:t>
            </a:r>
            <a:r>
              <a:rPr lang="es-MX" b="1" dirty="0" smtClean="0"/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sleeps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smtClean="0"/>
              <a:t>at 10:00 pm</a:t>
            </a:r>
          </a:p>
          <a:p>
            <a:r>
              <a:rPr lang="es-MX" b="1" dirty="0" err="1" smtClean="0"/>
              <a:t>Jesus</a:t>
            </a:r>
            <a:r>
              <a:rPr lang="es-MX" b="1" dirty="0" smtClean="0"/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works</a:t>
            </a:r>
            <a:r>
              <a:rPr lang="es-MX" b="1" dirty="0" smtClean="0"/>
              <a:t> at </a:t>
            </a:r>
            <a:r>
              <a:rPr lang="es-MX" b="1" dirty="0" err="1" smtClean="0"/>
              <a:t>five</a:t>
            </a:r>
            <a:endParaRPr lang="es-MX" b="1" dirty="0" smtClean="0"/>
          </a:p>
          <a:p>
            <a:r>
              <a:rPr lang="es-MX" b="1" dirty="0" err="1" smtClean="0"/>
              <a:t>Loret</a:t>
            </a:r>
            <a:r>
              <a:rPr lang="es-MX" b="1" dirty="0" smtClean="0"/>
              <a:t> de Mola </a:t>
            </a:r>
            <a:r>
              <a:rPr lang="es-MX" b="1" dirty="0" err="1" smtClean="0">
                <a:solidFill>
                  <a:srgbClr val="FF0000"/>
                </a:solidFill>
              </a:rPr>
              <a:t>says</a:t>
            </a:r>
            <a:r>
              <a:rPr lang="es-MX" b="1" dirty="0" smtClean="0"/>
              <a:t> </a:t>
            </a:r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  <a:r>
              <a:rPr lang="es-MX" b="1" dirty="0" err="1" smtClean="0"/>
              <a:t>interesting</a:t>
            </a:r>
            <a:r>
              <a:rPr lang="es-MX" b="1" dirty="0" smtClean="0"/>
              <a:t> </a:t>
            </a:r>
            <a:r>
              <a:rPr lang="es-MX" b="1" dirty="0" err="1" smtClean="0"/>
              <a:t>news</a:t>
            </a:r>
            <a:endParaRPr lang="es-MX" b="1" dirty="0" smtClean="0"/>
          </a:p>
          <a:p>
            <a:r>
              <a:rPr lang="es-MX" b="1" dirty="0" smtClean="0"/>
              <a:t>I </a:t>
            </a:r>
            <a:r>
              <a:rPr lang="es-MX" b="1" dirty="0" err="1" smtClean="0"/>
              <a:t>say</a:t>
            </a:r>
            <a:r>
              <a:rPr lang="es-MX" b="1" dirty="0" smtClean="0"/>
              <a:t> </a:t>
            </a:r>
            <a:r>
              <a:rPr lang="es-MX" b="1" dirty="0" err="1" smtClean="0"/>
              <a:t>that</a:t>
            </a:r>
            <a:r>
              <a:rPr lang="es-MX" b="1" dirty="0" smtClean="0"/>
              <a:t> </a:t>
            </a:r>
            <a:r>
              <a:rPr lang="es-MX" b="1" dirty="0" err="1" smtClean="0"/>
              <a:t>my</a:t>
            </a:r>
            <a:r>
              <a:rPr lang="es-MX" b="1" dirty="0" smtClean="0"/>
              <a:t> </a:t>
            </a:r>
            <a:r>
              <a:rPr lang="es-MX" b="1" dirty="0" err="1" smtClean="0"/>
              <a:t>favorite</a:t>
            </a:r>
            <a:r>
              <a:rPr lang="es-MX" b="1" dirty="0" smtClean="0"/>
              <a:t> </a:t>
            </a:r>
            <a:r>
              <a:rPr lang="es-MX" b="1" dirty="0" err="1" smtClean="0"/>
              <a:t>class</a:t>
            </a:r>
            <a:r>
              <a:rPr lang="es-MX" b="1" dirty="0" smtClean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Tecnology</a:t>
            </a:r>
            <a:endParaRPr lang="es-MX" b="1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9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English </a:t>
            </a:r>
            <a:r>
              <a:rPr lang="es-MX" b="1" dirty="0" err="1" smtClean="0"/>
              <a:t>exercises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convert  the verbs in third person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dress___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drink___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pass___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Kiss_____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Fix____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Think___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Jump___</a:t>
            </a:r>
          </a:p>
          <a:p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525780" indent="-457200">
              <a:buFont typeface="+mj-lt"/>
              <a:buAutoNum type="alphaUcPeriod"/>
            </a:pPr>
            <a:r>
              <a:rPr lang="es-MX" dirty="0" err="1" smtClean="0"/>
              <a:t>Wash</a:t>
            </a:r>
            <a:r>
              <a:rPr lang="es-MX" dirty="0" smtClean="0"/>
              <a:t>___</a:t>
            </a:r>
          </a:p>
          <a:p>
            <a:pPr marL="525780" indent="-457200">
              <a:buFont typeface="+mj-lt"/>
              <a:buAutoNum type="alphaUcPeriod"/>
            </a:pPr>
            <a:r>
              <a:rPr lang="es-MX" dirty="0" err="1" smtClean="0"/>
              <a:t>Eat</a:t>
            </a:r>
            <a:r>
              <a:rPr lang="es-MX" dirty="0" smtClean="0"/>
              <a:t>___</a:t>
            </a:r>
          </a:p>
          <a:p>
            <a:pPr marL="525780" indent="-457200">
              <a:buFont typeface="+mj-lt"/>
              <a:buAutoNum type="alphaUcPeriod"/>
            </a:pPr>
            <a:r>
              <a:rPr lang="es-MX" dirty="0" err="1" smtClean="0"/>
              <a:t>Clean</a:t>
            </a:r>
            <a:r>
              <a:rPr lang="es-MX" dirty="0" smtClean="0"/>
              <a:t>___</a:t>
            </a:r>
          </a:p>
          <a:p>
            <a:pPr marL="525780" indent="-457200">
              <a:buFont typeface="+mj-lt"/>
              <a:buAutoNum type="alphaUcPeriod"/>
            </a:pPr>
            <a:r>
              <a:rPr lang="es-MX" dirty="0" smtClean="0"/>
              <a:t>Play___</a:t>
            </a:r>
          </a:p>
          <a:p>
            <a:pPr marL="525780" indent="-457200">
              <a:buFont typeface="+mj-lt"/>
              <a:buAutoNum type="alphaUcPeriod"/>
            </a:pPr>
            <a:r>
              <a:rPr lang="es-MX" dirty="0" err="1" smtClean="0"/>
              <a:t>Swim</a:t>
            </a:r>
            <a:r>
              <a:rPr lang="es-MX" dirty="0" smtClean="0"/>
              <a:t>___</a:t>
            </a:r>
          </a:p>
          <a:p>
            <a:pPr marL="525780" indent="-457200">
              <a:buFont typeface="+mj-lt"/>
              <a:buAutoNum type="alphaUcPeriod"/>
            </a:pPr>
            <a:r>
              <a:rPr lang="es-MX" dirty="0" err="1" smtClean="0"/>
              <a:t>Work</a:t>
            </a:r>
            <a:r>
              <a:rPr lang="es-MX" dirty="0" smtClean="0"/>
              <a:t>___</a:t>
            </a:r>
          </a:p>
          <a:p>
            <a:pPr marL="525780" indent="-457200">
              <a:buFont typeface="+mj-lt"/>
              <a:buAutoNum type="alphaUcPeriod"/>
            </a:pPr>
            <a:r>
              <a:rPr lang="es-MX" dirty="0" err="1" smtClean="0"/>
              <a:t>Draw</a:t>
            </a:r>
            <a:r>
              <a:rPr lang="es-MX" dirty="0" smtClean="0"/>
              <a:t>____</a:t>
            </a:r>
          </a:p>
          <a:p>
            <a:pPr marL="525780" indent="-457200">
              <a:buFont typeface="+mj-lt"/>
              <a:buAutoNum type="alphaUcPeriod"/>
            </a:pPr>
            <a:r>
              <a:rPr lang="es-MX" dirty="0" err="1" smtClean="0"/>
              <a:t>Dream</a:t>
            </a:r>
            <a:r>
              <a:rPr lang="es-MX" dirty="0" smtClean="0"/>
              <a:t>___</a:t>
            </a:r>
          </a:p>
          <a:p>
            <a:pPr marL="525780" indent="-457200">
              <a:buFont typeface="+mj-lt"/>
              <a:buAutoNum type="alphaUcPeriod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91307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Presente simple forma interrogativa</a:t>
            </a:r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s-MX" dirty="0" smtClean="0"/>
              <a:t>Para escribir o realizar una pregunta en presente simple se utilizan los auxiliares Do y </a:t>
            </a:r>
            <a:r>
              <a:rPr lang="es-MX" dirty="0" err="1" smtClean="0"/>
              <a:t>Does</a:t>
            </a:r>
            <a:r>
              <a:rPr lang="es-MX" dirty="0" smtClean="0"/>
              <a:t>. Los cuales de acuerdo a las personas se van aplicando de la siguiente manera:</a:t>
            </a:r>
          </a:p>
          <a:p>
            <a:r>
              <a:rPr lang="es-MX" sz="2600" b="1" dirty="0" err="1" smtClean="0">
                <a:solidFill>
                  <a:srgbClr val="FF0000"/>
                </a:solidFill>
              </a:rPr>
              <a:t>Auxiliar+sujeto+verbo+complemento</a:t>
            </a:r>
            <a:r>
              <a:rPr lang="es-MX" sz="2600" b="1" dirty="0" smtClean="0">
                <a:solidFill>
                  <a:srgbClr val="FF0000"/>
                </a:solidFill>
              </a:rPr>
              <a:t>?</a:t>
            </a:r>
          </a:p>
          <a:p>
            <a:pPr marL="68580" indent="0">
              <a:buNone/>
            </a:pPr>
            <a:r>
              <a:rPr lang="es-MX" dirty="0" smtClean="0"/>
              <a:t>Ejemplo:</a:t>
            </a:r>
          </a:p>
          <a:p>
            <a:r>
              <a:rPr lang="es-MX" dirty="0" smtClean="0"/>
              <a:t>Do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speak</a:t>
            </a:r>
            <a:r>
              <a:rPr lang="es-MX" dirty="0" smtClean="0"/>
              <a:t> </a:t>
            </a:r>
            <a:r>
              <a:rPr lang="es-MX" dirty="0" err="1" smtClean="0"/>
              <a:t>spanish</a:t>
            </a:r>
            <a:r>
              <a:rPr lang="es-MX" dirty="0" smtClean="0"/>
              <a:t>?</a:t>
            </a:r>
          </a:p>
          <a:p>
            <a:r>
              <a:rPr lang="es-MX" dirty="0" err="1" smtClean="0"/>
              <a:t>Does</a:t>
            </a:r>
            <a:r>
              <a:rPr lang="es-MX" dirty="0" smtClean="0"/>
              <a:t> </a:t>
            </a: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drink</a:t>
            </a:r>
            <a:r>
              <a:rPr lang="es-MX" dirty="0" smtClean="0"/>
              <a:t> tequila?</a:t>
            </a:r>
          </a:p>
          <a:p>
            <a:pPr marL="68580" indent="0">
              <a:buNone/>
            </a:pPr>
            <a:r>
              <a:rPr lang="es-MX" dirty="0" smtClean="0"/>
              <a:t>Observa que en la oración donde estás aplicando la tercera persona, el verbo queda en su forma simple sin la –s- . Esto es porque el auxiliar ya me está indicando que la pregunta está en tiempo presente.</a:t>
            </a:r>
          </a:p>
          <a:p>
            <a:pPr marL="68580" indent="0">
              <a:buNone/>
            </a:pPr>
            <a:r>
              <a:rPr lang="es-MX" dirty="0" smtClean="0"/>
              <a:t>Entonces los auxiliares se aplican de la siguiente forma:</a:t>
            </a:r>
          </a:p>
          <a:p>
            <a:pPr marL="68580" indent="0">
              <a:buNone/>
            </a:pPr>
            <a:r>
              <a:rPr lang="es-MX" dirty="0" smtClean="0"/>
              <a:t>Do- I, </a:t>
            </a:r>
            <a:r>
              <a:rPr lang="es-MX" dirty="0" err="1" smtClean="0"/>
              <a:t>you</a:t>
            </a:r>
            <a:r>
              <a:rPr lang="es-MX" dirty="0" smtClean="0"/>
              <a:t>, </a:t>
            </a:r>
            <a:r>
              <a:rPr lang="es-MX" dirty="0" err="1" smtClean="0"/>
              <a:t>we</a:t>
            </a:r>
            <a:r>
              <a:rPr lang="es-MX" dirty="0" smtClean="0"/>
              <a:t>, </a:t>
            </a:r>
            <a:r>
              <a:rPr lang="es-MX" dirty="0" err="1" smtClean="0"/>
              <a:t>they</a:t>
            </a:r>
            <a:endParaRPr lang="es-MX" dirty="0" smtClean="0"/>
          </a:p>
          <a:p>
            <a:pPr marL="68580" indent="0">
              <a:buNone/>
            </a:pPr>
            <a:r>
              <a:rPr lang="es-MX" dirty="0" err="1" smtClean="0"/>
              <a:t>Does</a:t>
            </a:r>
            <a:r>
              <a:rPr lang="es-MX" dirty="0" smtClean="0"/>
              <a:t>- he, </a:t>
            </a:r>
            <a:r>
              <a:rPr lang="es-MX" dirty="0" err="1" smtClean="0"/>
              <a:t>she</a:t>
            </a:r>
            <a:r>
              <a:rPr lang="es-MX" dirty="0" smtClean="0"/>
              <a:t>, </a:t>
            </a:r>
            <a:r>
              <a:rPr lang="es-MX" dirty="0" err="1" smtClean="0"/>
              <a:t>it</a:t>
            </a:r>
            <a:r>
              <a:rPr lang="es-MX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9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</TotalTime>
  <Words>212</Words>
  <Application>Microsoft Office PowerPoint</Application>
  <PresentationFormat>Presentación en pantalla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Austin</vt:lpstr>
      <vt:lpstr>Presentación de PowerPoint</vt:lpstr>
      <vt:lpstr>PRESENT CONTINUOUS</vt:lpstr>
      <vt:lpstr>Simple present</vt:lpstr>
      <vt:lpstr>English exercises</vt:lpstr>
      <vt:lpstr>Presente simple forma interrogativa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vinculacion</dc:creator>
  <cp:lastModifiedBy>vinculacion</cp:lastModifiedBy>
  <cp:revision>7</cp:revision>
  <dcterms:created xsi:type="dcterms:W3CDTF">2012-08-20T17:30:27Z</dcterms:created>
  <dcterms:modified xsi:type="dcterms:W3CDTF">2012-08-20T18:43:20Z</dcterms:modified>
</cp:coreProperties>
</file>