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854" y="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1701-90B2-4AF9-B469-AB18B3200A2D}" type="datetimeFigureOut">
              <a:rPr lang="es-MX" smtClean="0"/>
              <a:t>26/06/2012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70C2-2DFA-4930-BEDC-2ABFCB983A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6896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1701-90B2-4AF9-B469-AB18B3200A2D}" type="datetimeFigureOut">
              <a:rPr lang="es-MX" smtClean="0"/>
              <a:t>26/06/2012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70C2-2DFA-4930-BEDC-2ABFCB983A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574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1701-90B2-4AF9-B469-AB18B3200A2D}" type="datetimeFigureOut">
              <a:rPr lang="es-MX" smtClean="0"/>
              <a:t>26/06/2012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70C2-2DFA-4930-BEDC-2ABFCB983A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543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1701-90B2-4AF9-B469-AB18B3200A2D}" type="datetimeFigureOut">
              <a:rPr lang="es-MX" smtClean="0"/>
              <a:t>26/06/2012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70C2-2DFA-4930-BEDC-2ABFCB983A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582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1701-90B2-4AF9-B469-AB18B3200A2D}" type="datetimeFigureOut">
              <a:rPr lang="es-MX" smtClean="0"/>
              <a:t>26/06/2012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70C2-2DFA-4930-BEDC-2ABFCB983A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508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1701-90B2-4AF9-B469-AB18B3200A2D}" type="datetimeFigureOut">
              <a:rPr lang="es-MX" smtClean="0"/>
              <a:t>26/06/2012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70C2-2DFA-4930-BEDC-2ABFCB983A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774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1701-90B2-4AF9-B469-AB18B3200A2D}" type="datetimeFigureOut">
              <a:rPr lang="es-MX" smtClean="0"/>
              <a:t>26/06/2012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70C2-2DFA-4930-BEDC-2ABFCB983A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041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1701-90B2-4AF9-B469-AB18B3200A2D}" type="datetimeFigureOut">
              <a:rPr lang="es-MX" smtClean="0"/>
              <a:t>26/06/2012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70C2-2DFA-4930-BEDC-2ABFCB983A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359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1701-90B2-4AF9-B469-AB18B3200A2D}" type="datetimeFigureOut">
              <a:rPr lang="es-MX" smtClean="0"/>
              <a:t>26/06/2012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70C2-2DFA-4930-BEDC-2ABFCB983A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899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1701-90B2-4AF9-B469-AB18B3200A2D}" type="datetimeFigureOut">
              <a:rPr lang="es-MX" smtClean="0"/>
              <a:t>26/06/2012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70C2-2DFA-4930-BEDC-2ABFCB983A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618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1701-90B2-4AF9-B469-AB18B3200A2D}" type="datetimeFigureOut">
              <a:rPr lang="es-MX" smtClean="0"/>
              <a:t>26/06/2012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270C2-2DFA-4930-BEDC-2ABFCB983A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384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11701-90B2-4AF9-B469-AB18B3200A2D}" type="datetimeFigureOut">
              <a:rPr lang="es-MX" smtClean="0"/>
              <a:t>26/06/2012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270C2-2DFA-4930-BEDC-2ABFCB983A6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895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76" y="396240"/>
            <a:ext cx="6480048" cy="835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81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04" y="469392"/>
            <a:ext cx="6260592" cy="820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17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52" y="396240"/>
            <a:ext cx="6406896" cy="835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278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28" y="396240"/>
            <a:ext cx="6333744" cy="835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02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8" y="396240"/>
            <a:ext cx="6455664" cy="835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6814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</TotalTime>
  <Words>0</Words>
  <Application>Microsoft Office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ACORPAL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Nelly</dc:creator>
  <cp:lastModifiedBy>Nelly</cp:lastModifiedBy>
  <cp:revision>1</cp:revision>
  <dcterms:created xsi:type="dcterms:W3CDTF">2012-02-07T03:40:30Z</dcterms:created>
  <dcterms:modified xsi:type="dcterms:W3CDTF">2012-06-27T04:22:51Z</dcterms:modified>
</cp:coreProperties>
</file>